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3" r:id="rId6"/>
    <p:sldId id="262" r:id="rId7"/>
    <p:sldId id="268" r:id="rId8"/>
    <p:sldId id="267" r:id="rId9"/>
    <p:sldId id="260" r:id="rId10"/>
    <p:sldId id="270" r:id="rId11"/>
    <p:sldId id="264" r:id="rId12"/>
    <p:sldId id="259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66" autoAdjust="0"/>
    <p:restoredTop sz="94631" autoAdjust="0"/>
  </p:normalViewPr>
  <p:slideViewPr>
    <p:cSldViewPr>
      <p:cViewPr varScale="1">
        <p:scale>
          <a:sx n="49" d="100"/>
          <a:sy n="49" d="100"/>
        </p:scale>
        <p:origin x="-12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BE78-0293-4404-B8CD-0457D78D984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087-5AE0-4507-934C-EE3769418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BE78-0293-4404-B8CD-0457D78D984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087-5AE0-4507-934C-EE37694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BE78-0293-4404-B8CD-0457D78D984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087-5AE0-4507-934C-EE37694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BE78-0293-4404-B8CD-0457D78D984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087-5AE0-4507-934C-EE37694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BE78-0293-4404-B8CD-0457D78D984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C70087-5AE0-4507-934C-EE37694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BE78-0293-4404-B8CD-0457D78D984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087-5AE0-4507-934C-EE37694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BE78-0293-4404-B8CD-0457D78D984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087-5AE0-4507-934C-EE37694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BE78-0293-4404-B8CD-0457D78D984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087-5AE0-4507-934C-EE37694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BE78-0293-4404-B8CD-0457D78D984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087-5AE0-4507-934C-EE37694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BE78-0293-4404-B8CD-0457D78D984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087-5AE0-4507-934C-EE37694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BE78-0293-4404-B8CD-0457D78D984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0087-5AE0-4507-934C-EE37694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AFBE78-0293-4404-B8CD-0457D78D984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C70087-5AE0-4507-934C-EE3769418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25 Октября 2012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Соревнования, посвященные </a:t>
            </a:r>
            <a:r>
              <a:rPr lang="ru-RU" dirty="0" smtClean="0"/>
              <a:t>фигурному вождению автомобиля и военно-прикладным видам </a:t>
            </a:r>
            <a:r>
              <a:rPr lang="ru-RU" dirty="0" smtClean="0"/>
              <a:t>спорта, </a:t>
            </a:r>
            <a:r>
              <a:rPr lang="ru-RU" dirty="0" smtClean="0"/>
              <a:t>среди допризывной молодежи </a:t>
            </a:r>
            <a:r>
              <a:rPr lang="ru-RU" dirty="0" smtClean="0"/>
              <a:t>ССУЗов и ВУЗов </a:t>
            </a:r>
            <a:r>
              <a:rPr lang="ru-RU" dirty="0" smtClean="0"/>
              <a:t>Кавказского района.</a:t>
            </a: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486400" cy="5715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Награждение участников</a:t>
            </a:r>
            <a:endParaRPr lang="ru-RU" sz="2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85918" y="2143116"/>
            <a:ext cx="5486400" cy="39624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0232" y="1071546"/>
            <a:ext cx="5486400" cy="67322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 smtClean="0"/>
              <a:t>Награждение участников </a:t>
            </a:r>
            <a:r>
              <a:rPr lang="ru-RU" sz="2000" dirty="0" smtClean="0"/>
              <a:t>по </a:t>
            </a:r>
            <a:r>
              <a:rPr lang="ru-RU" sz="2000" dirty="0" smtClean="0"/>
              <a:t>стрельбе из пневматической </a:t>
            </a:r>
            <a:r>
              <a:rPr lang="ru-RU" sz="2000" dirty="0" smtClean="0"/>
              <a:t>винтовки, </a:t>
            </a:r>
            <a:r>
              <a:rPr lang="ru-RU" sz="2000" dirty="0" smtClean="0"/>
              <a:t>занявших призовые места: Ибрагимов Заур, Андриякина Татьяна</a:t>
            </a:r>
            <a:endParaRPr lang="ru-RU" sz="2000" dirty="0"/>
          </a:p>
        </p:txBody>
      </p:sp>
      <p:pic>
        <p:nvPicPr>
          <p:cNvPr id="3074" name="Picture 2" descr="C:\Users\Светлана\Desktop\к дню автомобилиста\DSC05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51267"/>
            <a:ext cx="5929354" cy="423525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14290"/>
            <a:ext cx="5486400" cy="1500198"/>
          </a:xfrm>
        </p:spPr>
        <p:txBody>
          <a:bodyPr/>
          <a:lstStyle/>
          <a:p>
            <a:r>
              <a:rPr lang="ru-RU" dirty="0" smtClean="0"/>
              <a:t>В конкурсе знания Правил дорожного движения Российской </a:t>
            </a:r>
            <a:r>
              <a:rPr lang="ru-RU" smtClean="0"/>
              <a:t>Федерации участвовали </a:t>
            </a:r>
            <a:r>
              <a:rPr lang="ru-RU" dirty="0" smtClean="0"/>
              <a:t>Дейман Татьяна 35 гр. и Катеренюк Олеся 49А гр.</a:t>
            </a:r>
            <a:endParaRPr lang="ru-RU" dirty="0"/>
          </a:p>
        </p:txBody>
      </p:sp>
      <p:pic>
        <p:nvPicPr>
          <p:cNvPr id="5" name="Рисунок 4" descr="DSC0504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828800" y="1697138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17144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Награждение призёров соревнований </a:t>
            </a:r>
            <a:r>
              <a:rPr lang="ru-RU" sz="2800" dirty="0" smtClean="0"/>
              <a:t>– команда КМК  </a:t>
            </a:r>
            <a:r>
              <a:rPr lang="ru-RU" sz="2800" dirty="0" smtClean="0"/>
              <a:t>2 место.</a:t>
            </a:r>
            <a:endParaRPr lang="ru-RU" dirty="0"/>
          </a:p>
        </p:txBody>
      </p:sp>
      <p:pic>
        <p:nvPicPr>
          <p:cNvPr id="5" name="Рисунок 4" descr="DSC0504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828800" y="1697138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14290"/>
            <a:ext cx="5486400" cy="1214446"/>
          </a:xfrm>
        </p:spPr>
        <p:txBody>
          <a:bodyPr/>
          <a:lstStyle/>
          <a:p>
            <a:r>
              <a:rPr lang="ru-RU" dirty="0" smtClean="0"/>
              <a:t>Призы, </a:t>
            </a:r>
            <a:r>
              <a:rPr lang="ru-RU" dirty="0" smtClean="0"/>
              <a:t>которыми награждались участники и </a:t>
            </a:r>
            <a:r>
              <a:rPr lang="ru-RU" dirty="0" smtClean="0"/>
              <a:t>команды, </a:t>
            </a:r>
            <a:r>
              <a:rPr lang="ru-RU" dirty="0" smtClean="0"/>
              <a:t>занявшие призовые </a:t>
            </a:r>
            <a:r>
              <a:rPr lang="ru-RU" dirty="0" smtClean="0"/>
              <a:t>места.</a:t>
            </a:r>
            <a:endParaRPr lang="ru-RU" dirty="0"/>
          </a:p>
        </p:txBody>
      </p:sp>
      <p:pic>
        <p:nvPicPr>
          <p:cNvPr id="5" name="Рисунок 4" descr="DSC050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828800" y="1697138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428604"/>
          </a:xfrm>
        </p:spPr>
        <p:txBody>
          <a:bodyPr/>
          <a:lstStyle/>
          <a:p>
            <a:r>
              <a:rPr lang="ru-RU" dirty="0" smtClean="0"/>
              <a:t>Наши трофеи</a:t>
            </a:r>
            <a:endParaRPr lang="ru-RU" dirty="0"/>
          </a:p>
        </p:txBody>
      </p:sp>
      <p:pic>
        <p:nvPicPr>
          <p:cNvPr id="5" name="Рисунок 4" descr="DSC050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917" b="22917"/>
          <a:stretch>
            <a:fillRect/>
          </a:stretch>
        </p:blipFill>
        <p:spPr>
          <a:xfrm>
            <a:off x="2428860" y="617505"/>
            <a:ext cx="5057772" cy="57529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0232" y="0"/>
            <a:ext cx="550072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200024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25 октября 2012года на базе учебного центра НОУ Кропоткинской  АШ  «ДОССАФ России</a:t>
            </a:r>
            <a:r>
              <a:rPr lang="ru-RU" sz="1800" dirty="0" smtClean="0"/>
              <a:t>»  </a:t>
            </a:r>
            <a:r>
              <a:rPr lang="ru-RU" sz="1800" dirty="0" smtClean="0"/>
              <a:t>б</a:t>
            </a:r>
            <a:r>
              <a:rPr lang="ru-RU" sz="1800" dirty="0" smtClean="0"/>
              <a:t>ыли </a:t>
            </a:r>
            <a:r>
              <a:rPr lang="ru-RU" sz="1800" dirty="0" smtClean="0"/>
              <a:t>проведены соревнования по фигурному вождению автомобиля и военно-прикладным видам спорта среди допризывной молодёжи ССУЗов и ВУЗов Кавказского </a:t>
            </a:r>
            <a:r>
              <a:rPr lang="ru-RU" sz="1800" dirty="0" smtClean="0"/>
              <a:t>района, </a:t>
            </a:r>
            <a:r>
              <a:rPr lang="ru-RU" sz="1800" dirty="0" smtClean="0"/>
              <a:t>посвященных Дню работников автомобильного транспорта.</a:t>
            </a:r>
            <a:endParaRPr lang="ru-RU" sz="1800" dirty="0"/>
          </a:p>
        </p:txBody>
      </p:sp>
      <p:pic>
        <p:nvPicPr>
          <p:cNvPr id="5" name="Рисунок 4" descr="DSC050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214554"/>
            <a:ext cx="52832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828800" y="1697138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18573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 честь медицинского колледжа выступали студенты: Катеренюк Олеся, Бочаров Игорь, Андриякина Татьяна, Сафронов Александр, Озерянский Александр, Ибрагимов Заур, Сметана Евгений, Дейман Татьяна.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DSC050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828800" y="1697138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00042"/>
            <a:ext cx="5486400" cy="1143008"/>
          </a:xfrm>
        </p:spPr>
        <p:txBody>
          <a:bodyPr/>
          <a:lstStyle/>
          <a:p>
            <a:r>
              <a:rPr lang="ru-RU" dirty="0" smtClean="0"/>
              <a:t>Перед началом соревнований был парад </a:t>
            </a:r>
            <a:r>
              <a:rPr lang="ru-RU" dirty="0" smtClean="0"/>
              <a:t>автотехники, </a:t>
            </a:r>
            <a:r>
              <a:rPr lang="ru-RU" dirty="0" smtClean="0"/>
              <a:t>посвященный дню автомобилиста </a:t>
            </a:r>
            <a:r>
              <a:rPr lang="ru-RU" dirty="0" smtClean="0"/>
              <a:t> России.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828800" y="2000239"/>
            <a:ext cx="4957778" cy="14287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Светлана\Desktop\к дню автомобилиста\DSC05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26"/>
            <a:ext cx="5857916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486400" cy="14287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Фигурное вождение…</a:t>
            </a:r>
            <a:endParaRPr lang="ru-RU" sz="3600" dirty="0"/>
          </a:p>
        </p:txBody>
      </p:sp>
      <p:pic>
        <p:nvPicPr>
          <p:cNvPr id="5" name="Рисунок 4" descr="DSC050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1643050"/>
            <a:ext cx="5486400" cy="5408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14290"/>
            <a:ext cx="5486400" cy="15001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 стрельбе из пневматической винтовки  равных нам не было…</a:t>
            </a:r>
            <a:endParaRPr lang="ru-RU" sz="2800" dirty="0"/>
          </a:p>
        </p:txBody>
      </p:sp>
      <p:pic>
        <p:nvPicPr>
          <p:cNvPr id="5" name="Рисунок 4" descr="DSC050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828800" y="1697138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621508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Ибрагимов Заур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621508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Андриякина Татьяна</a:t>
            </a:r>
            <a:endParaRPr lang="ru-RU" dirty="0"/>
          </a:p>
        </p:txBody>
      </p:sp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676260"/>
          </a:xfrm>
        </p:spPr>
        <p:txBody>
          <a:bodyPr/>
          <a:lstStyle/>
          <a:p>
            <a:r>
              <a:rPr lang="ru-RU" dirty="0" smtClean="0"/>
              <a:t>Студентка первого курса 11 группы Андриякина Татьяна </a:t>
            </a:r>
            <a:endParaRPr lang="ru-RU" dirty="0"/>
          </a:p>
        </p:txBody>
      </p:sp>
      <p:pic>
        <p:nvPicPr>
          <p:cNvPr id="5" name="Рисунок 4" descr="DSC050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1828800" y="1357297"/>
            <a:ext cx="5486400" cy="385559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Подготовка к соревнованиям…</a:t>
            </a:r>
            <a:endParaRPr lang="ru-RU" sz="2000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104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участники по стрельбе из пневматической винтовки.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Ибрагимов </a:t>
            </a:r>
            <a:r>
              <a:rPr lang="ru-RU" dirty="0" smtClean="0"/>
              <a:t>Заур 47А гр. занял 1 место </a:t>
            </a:r>
            <a:r>
              <a:rPr lang="ru-RU" dirty="0" smtClean="0"/>
              <a:t>, </a:t>
            </a:r>
            <a:r>
              <a:rPr lang="ru-RU" dirty="0" smtClean="0"/>
              <a:t>Андриякина </a:t>
            </a:r>
            <a:r>
              <a:rPr lang="ru-RU" dirty="0" smtClean="0"/>
              <a:t>Татьяна 11А гр. заняла </a:t>
            </a:r>
            <a:r>
              <a:rPr lang="ru-RU" dirty="0" smtClean="0"/>
              <a:t>3 место.</a:t>
            </a:r>
            <a:endParaRPr lang="ru-RU" dirty="0"/>
          </a:p>
        </p:txBody>
      </p:sp>
      <p:pic>
        <p:nvPicPr>
          <p:cNvPr id="5" name="Рисунок 4" descr="DSC050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785918" y="1857364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14290"/>
            <a:ext cx="5457844" cy="157163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Среди участников мероприятия </a:t>
            </a:r>
            <a:r>
              <a:rPr lang="ru-RU" sz="1600" dirty="0" smtClean="0"/>
              <a:t>принес хорошие </a:t>
            </a:r>
            <a:r>
              <a:rPr lang="ru-RU" sz="1600" dirty="0" smtClean="0"/>
              <a:t>результаты команде Ибрагимов Заур, студент 47 А  </a:t>
            </a:r>
            <a:r>
              <a:rPr lang="ru-RU" sz="1600" dirty="0" smtClean="0"/>
              <a:t>группы, занявший 1 </a:t>
            </a:r>
            <a:r>
              <a:rPr lang="ru-RU" sz="1600" dirty="0" smtClean="0"/>
              <a:t>место </a:t>
            </a:r>
            <a:r>
              <a:rPr lang="ru-RU" sz="1600" dirty="0" smtClean="0"/>
              <a:t>в </a:t>
            </a:r>
            <a:r>
              <a:rPr lang="ru-RU" sz="1600" dirty="0" smtClean="0"/>
              <a:t>стрельбе из пневматической </a:t>
            </a:r>
            <a:r>
              <a:rPr lang="ru-RU" sz="1600" dirty="0" smtClean="0"/>
              <a:t>винтовки, набрав </a:t>
            </a:r>
            <a:r>
              <a:rPr lang="ru-RU" sz="1600" dirty="0" smtClean="0"/>
              <a:t>в общей сумме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43 </a:t>
            </a:r>
            <a:r>
              <a:rPr lang="ru-RU" sz="1600" dirty="0" smtClean="0"/>
              <a:t>очка из 50.</a:t>
            </a:r>
            <a:endParaRPr lang="ru-RU" sz="1600" dirty="0"/>
          </a:p>
        </p:txBody>
      </p:sp>
      <p:pic>
        <p:nvPicPr>
          <p:cNvPr id="5" name="Рисунок 4" descr="DSC050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917" b="22917"/>
          <a:stretch>
            <a:fillRect/>
          </a:stretch>
        </p:blipFill>
        <p:spPr>
          <a:xfrm>
            <a:off x="1857356" y="1928802"/>
            <a:ext cx="5486400" cy="40084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828800" y="1697138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230</TotalTime>
  <Words>233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25 Октября 2012</vt:lpstr>
      <vt:lpstr>25 октября 2012года на базе учебного центра НОУ Кропоткинской  АШ  «ДОССАФ России»  были проведены соревнования по фигурному вождению автомобиля и военно-прикладным видам спорта среди допризывной молодёжи ССУЗов и ВУЗов Кавказского района, посвященных Дню работников автомобильного транспорта.</vt:lpstr>
      <vt:lpstr>За честь медицинского колледжа выступали студенты: Катеренюк Олеся, Бочаров Игорь, Андриякина Татьяна, Сафронов Александр, Озерянский Александр, Ибрагимов Заур, Сметана Евгений, Дейман Татьяна. </vt:lpstr>
      <vt:lpstr>Перед началом соревнований был парад автотехники, посвященный дню автомобилиста  России.</vt:lpstr>
      <vt:lpstr>Фигурное вождение…</vt:lpstr>
      <vt:lpstr>По стрельбе из пневматической винтовки  равных нам не было…</vt:lpstr>
      <vt:lpstr>Студентка первого курса 11 группы Андриякина Татьяна </vt:lpstr>
      <vt:lpstr>Наши участники по стрельбе из пневматической винтовки.  Ибрагимов Заур 47А гр. занял 1 место , Андриякина Татьяна 11А гр. заняла 3 место.</vt:lpstr>
      <vt:lpstr>Среди участников мероприятия принес хорошие результаты команде Ибрагимов Заур, студент 47 А  группы, занявший 1 место в стрельбе из пневматической винтовки, набрав в общей сумме  43 очка из 50.</vt:lpstr>
      <vt:lpstr>Награждение участников</vt:lpstr>
      <vt:lpstr>В конкурсе знания Правил дорожного движения Российской Федерации участвовали Дейман Татьяна 35 гр. и Катеренюк Олеся 49А гр.</vt:lpstr>
      <vt:lpstr> Награждение призёров соревнований – команда КМК  2 место.</vt:lpstr>
      <vt:lpstr>Призы, которыми награждались участники и команды, занявшие призовые места.</vt:lpstr>
      <vt:lpstr>Наши трофеи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Октября 2012</dc:title>
  <dc:creator>Светлана</dc:creator>
  <cp:lastModifiedBy>Светлана</cp:lastModifiedBy>
  <cp:revision>20</cp:revision>
  <dcterms:created xsi:type="dcterms:W3CDTF">2012-10-31T04:38:30Z</dcterms:created>
  <dcterms:modified xsi:type="dcterms:W3CDTF">2012-10-31T11:32:35Z</dcterms:modified>
</cp:coreProperties>
</file>